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A034-160C-4A02-B935-9D40762DCA52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BB74-0640-412F-A2C7-5B049D3899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CE8-CA55-439A-9FA5-F445EC0A171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8304-58F6-472F-8B20-BE62D878D44C}" type="datetimeFigureOut">
              <a:rPr lang="fr-FR" smtClean="0"/>
              <a:pPr/>
              <a:t>18/09/2014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30F5-BC70-4EB0-BAB4-A37B2DDEF4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soldats de </a:t>
            </a:r>
            <a:r>
              <a:rPr lang="fr-FR" dirty="0" smtClean="0"/>
              <a:t>La </a:t>
            </a:r>
            <a:r>
              <a:rPr lang="fr-FR" dirty="0" smtClean="0"/>
              <a:t>Boissière morts pour la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1914 1918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Les trois frères ARCIS </a:t>
            </a:r>
            <a:r>
              <a:rPr lang="fr-FR" sz="2000" dirty="0" smtClean="0"/>
              <a:t>nés en Haute Loire, à </a:t>
            </a:r>
            <a:r>
              <a:rPr lang="fr-FR" sz="2000" dirty="0" err="1" smtClean="0"/>
              <a:t>Prézailles</a:t>
            </a:r>
            <a:endParaRPr lang="fr-FR" sz="2000" dirty="0"/>
          </a:p>
        </p:txBody>
      </p:sp>
      <p:pic>
        <p:nvPicPr>
          <p:cNvPr id="4" name="Espace réservé du contenu 3" descr="ARCIS BAP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2728677" cy="4540913"/>
          </a:xfrm>
        </p:spPr>
      </p:pic>
      <p:pic>
        <p:nvPicPr>
          <p:cNvPr id="5" name="Image 4" descr="ARCIS Prosp.jpg"/>
          <p:cNvPicPr>
            <a:picLocks noChangeAspect="1"/>
          </p:cNvPicPr>
          <p:nvPr/>
        </p:nvPicPr>
        <p:blipFill>
          <a:blip r:embed="rId4" cstate="print"/>
          <a:srcRect l="6623"/>
          <a:stretch>
            <a:fillRect/>
          </a:stretch>
        </p:blipFill>
        <p:spPr>
          <a:xfrm>
            <a:off x="3059832" y="1340768"/>
            <a:ext cx="2880320" cy="4630524"/>
          </a:xfrm>
          <a:prstGeom prst="rect">
            <a:avLst/>
          </a:prstGeom>
        </p:spPr>
      </p:pic>
      <p:pic>
        <p:nvPicPr>
          <p:cNvPr id="6" name="Image 5" descr="arcis joseph.jpg"/>
          <p:cNvPicPr>
            <a:picLocks noChangeAspect="1"/>
          </p:cNvPicPr>
          <p:nvPr/>
        </p:nvPicPr>
        <p:blipFill>
          <a:blip r:embed="rId5" cstate="print"/>
          <a:srcRect l="4671"/>
          <a:stretch>
            <a:fillRect/>
          </a:stretch>
        </p:blipFill>
        <p:spPr>
          <a:xfrm>
            <a:off x="6156176" y="1340768"/>
            <a:ext cx="2773243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DUPY Gabriel né à St Guilhem </a:t>
            </a:r>
            <a:endParaRPr lang="fr-FR" dirty="0"/>
          </a:p>
        </p:txBody>
      </p:sp>
      <p:pic>
        <p:nvPicPr>
          <p:cNvPr id="4" name="Espace réservé du contenu 3" descr="fiche du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28383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ALIBERT Jean </a:t>
            </a:r>
            <a:r>
              <a:rPr lang="fr-FR" sz="1800" dirty="0" smtClean="0"/>
              <a:t>né à </a:t>
            </a:r>
            <a:r>
              <a:rPr lang="fr-FR" sz="1800" dirty="0" err="1" smtClean="0"/>
              <a:t>Pomayrols</a:t>
            </a:r>
            <a:r>
              <a:rPr lang="fr-FR" sz="1800" dirty="0" smtClean="0"/>
              <a:t> (Aveyron)</a:t>
            </a:r>
            <a:endParaRPr lang="fr-FR" sz="1800" dirty="0"/>
          </a:p>
        </p:txBody>
      </p:sp>
      <p:pic>
        <p:nvPicPr>
          <p:cNvPr id="4" name="Espace réservé du contenu 3" descr="fiche alibe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212" y="1196752"/>
            <a:ext cx="3163668" cy="5389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495660">
            <a:off x="506963" y="5852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I° Partie	</a:t>
            </a:r>
            <a:br>
              <a:rPr lang="fr-FR" dirty="0" smtClean="0"/>
            </a:br>
            <a:r>
              <a:rPr lang="fr-FR" dirty="0" smtClean="0"/>
              <a:t>TOMBES AU CHAMP D’HONNEUR</a:t>
            </a:r>
            <a:endParaRPr lang="fr-FR" dirty="0"/>
          </a:p>
        </p:txBody>
      </p:sp>
      <p:pic>
        <p:nvPicPr>
          <p:cNvPr id="4" name="Image 3" descr="CIMETIERE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060848"/>
            <a:ext cx="6378127" cy="432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AMADOU Jean</a:t>
            </a:r>
            <a:endParaRPr lang="fr-FR" dirty="0"/>
          </a:p>
        </p:txBody>
      </p:sp>
      <p:pic>
        <p:nvPicPr>
          <p:cNvPr id="4" name="Espace réservé du contenu 3" descr="fiche sga  amado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240360" cy="5334639"/>
          </a:xfrm>
        </p:spPr>
      </p:pic>
      <p:pic>
        <p:nvPicPr>
          <p:cNvPr id="5" name="Image 4" descr="amadou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48680"/>
            <a:ext cx="3806582" cy="519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AMADOU François</a:t>
            </a:r>
            <a:endParaRPr lang="fr-FR" dirty="0"/>
          </a:p>
        </p:txBody>
      </p:sp>
      <p:pic>
        <p:nvPicPr>
          <p:cNvPr id="4" name="Espace réservé du contenu 3" descr="AMADOU 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1412776"/>
            <a:ext cx="3593892" cy="4525963"/>
          </a:xfrm>
        </p:spPr>
      </p:pic>
      <p:pic>
        <p:nvPicPr>
          <p:cNvPr id="5" name="Image 4" descr="fiche amadou franço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3287310" cy="5312162"/>
          </a:xfrm>
          <a:prstGeom prst="rect">
            <a:avLst/>
          </a:prstGeom>
        </p:spPr>
      </p:pic>
      <p:pic>
        <p:nvPicPr>
          <p:cNvPr id="6" name="Image 5" descr="plaque AMADOU 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42305">
            <a:off x="6817501" y="486161"/>
            <a:ext cx="2129929" cy="896519"/>
          </a:xfrm>
          <a:prstGeom prst="rect">
            <a:avLst/>
          </a:prstGeom>
        </p:spPr>
      </p:pic>
      <p:pic>
        <p:nvPicPr>
          <p:cNvPr id="7" name="Image 6" descr="plaque  AMADOU F.jpg"/>
          <p:cNvPicPr>
            <a:picLocks noChangeAspect="1"/>
          </p:cNvPicPr>
          <p:nvPr/>
        </p:nvPicPr>
        <p:blipFill>
          <a:blip r:embed="rId6" cstate="print"/>
          <a:srcRect t="5685" r="5952" b="21358"/>
          <a:stretch>
            <a:fillRect/>
          </a:stretch>
        </p:blipFill>
        <p:spPr>
          <a:xfrm rot="805652">
            <a:off x="7276958" y="5348798"/>
            <a:ext cx="1771581" cy="103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IMBERT Gabriel</a:t>
            </a:r>
            <a:endParaRPr lang="fr-FR" dirty="0"/>
          </a:p>
        </p:txBody>
      </p:sp>
      <p:pic>
        <p:nvPicPr>
          <p:cNvPr id="4" name="Espace réservé du contenu 3" descr="SrvIm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182" r="6927"/>
          <a:stretch>
            <a:fillRect/>
          </a:stretch>
        </p:blipFill>
        <p:spPr>
          <a:xfrm>
            <a:off x="210941" y="1268760"/>
            <a:ext cx="3424955" cy="5344125"/>
          </a:xfrm>
        </p:spPr>
      </p:pic>
      <p:pic>
        <p:nvPicPr>
          <p:cNvPr id="5" name="Image 4" descr="g; imb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628800"/>
            <a:ext cx="3857647" cy="4968552"/>
          </a:xfrm>
          <a:prstGeom prst="rect">
            <a:avLst/>
          </a:prstGeom>
        </p:spPr>
      </p:pic>
      <p:pic>
        <p:nvPicPr>
          <p:cNvPr id="6" name="Image 5" descr="plaque imb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72523">
            <a:off x="6788687" y="312959"/>
            <a:ext cx="2226369" cy="1190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40568" y="0"/>
            <a:ext cx="8229600" cy="1143000"/>
          </a:xfrm>
        </p:spPr>
        <p:txBody>
          <a:bodyPr/>
          <a:lstStyle/>
          <a:p>
            <a:r>
              <a:rPr lang="fr-FR" dirty="0" smtClean="0"/>
              <a:t>NEGROU Hippolyte</a:t>
            </a:r>
            <a:endParaRPr lang="fr-FR" dirty="0"/>
          </a:p>
        </p:txBody>
      </p:sp>
      <p:pic>
        <p:nvPicPr>
          <p:cNvPr id="5" name="Espace réservé du contenu 4" descr="negrou 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3492190" cy="4752528"/>
          </a:xfrm>
        </p:spPr>
      </p:pic>
      <p:pic>
        <p:nvPicPr>
          <p:cNvPr id="6" name="Image 5" descr="fiche sga negrou hi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3456384" cy="5213726"/>
          </a:xfrm>
          <a:prstGeom prst="rect">
            <a:avLst/>
          </a:prstGeom>
        </p:spPr>
      </p:pic>
      <p:pic>
        <p:nvPicPr>
          <p:cNvPr id="7" name="Image 6" descr="plaque H NEGRO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6934">
            <a:off x="6166279" y="363116"/>
            <a:ext cx="2703658" cy="139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SAUVAIRE Léon</a:t>
            </a:r>
            <a:endParaRPr lang="fr-FR" dirty="0"/>
          </a:p>
        </p:txBody>
      </p:sp>
      <p:pic>
        <p:nvPicPr>
          <p:cNvPr id="4" name="Espace réservé du contenu 3" descr="fiche sauvai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456384" cy="5250100"/>
          </a:xfrm>
        </p:spPr>
      </p:pic>
      <p:pic>
        <p:nvPicPr>
          <p:cNvPr id="5" name="Image 4" descr="plaque  SAUVAIRE 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5553">
            <a:off x="5436096" y="404664"/>
            <a:ext cx="3294640" cy="14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REDONNEL Marius</a:t>
            </a:r>
            <a:endParaRPr lang="fr-FR" dirty="0"/>
          </a:p>
        </p:txBody>
      </p:sp>
      <p:pic>
        <p:nvPicPr>
          <p:cNvPr id="4" name="Espace réservé du contenu 3" descr="redonn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864086" cy="4525963"/>
          </a:xfrm>
        </p:spPr>
      </p:pic>
      <p:pic>
        <p:nvPicPr>
          <p:cNvPr id="6" name="Image 5" descr="portrait redonn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44824"/>
            <a:ext cx="2448272" cy="4741450"/>
          </a:xfrm>
          <a:prstGeom prst="rect">
            <a:avLst/>
          </a:prstGeom>
        </p:spPr>
      </p:pic>
      <p:pic>
        <p:nvPicPr>
          <p:cNvPr id="5" name="Image 4" descr="PLAQUE M RE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2407">
            <a:off x="6420772" y="430933"/>
            <a:ext cx="2411760" cy="138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II° Partie</a:t>
            </a:r>
            <a:br>
              <a:rPr lang="fr-FR" dirty="0" smtClean="0"/>
            </a:br>
            <a:r>
              <a:rPr lang="fr-FR" dirty="0" smtClean="0"/>
              <a:t>Certains qui ne sont pas nés à La Boissière mais qui y résidaient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</Words>
  <Application>Microsoft Office PowerPoint</Application>
  <PresentationFormat>Affichage à l'écran (4:3)</PresentationFormat>
  <Paragraphs>25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Les soldats de La Boissière morts pour la France</vt:lpstr>
      <vt:lpstr>I° Partie  TOMBES AU CHAMP D’HONNEUR</vt:lpstr>
      <vt:lpstr>AMADOU Jean</vt:lpstr>
      <vt:lpstr>AMADOU François</vt:lpstr>
      <vt:lpstr>IMBERT Gabriel</vt:lpstr>
      <vt:lpstr>NEGROU Hippolyte</vt:lpstr>
      <vt:lpstr>SAUVAIRE Léon</vt:lpstr>
      <vt:lpstr>REDONNEL Marius</vt:lpstr>
      <vt:lpstr>II° Partie Certains qui ne sont pas nés à La Boissière mais qui y résidaient</vt:lpstr>
      <vt:lpstr>Les trois frères ARCIS nés en Haute Loire, à Prézailles</vt:lpstr>
      <vt:lpstr>DUPY Gabriel né à St Guilhem </vt:lpstr>
      <vt:lpstr>ALIBERT Jean né à Pomayrols (Aveyron)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mobilisés de La Boissière</dc:title>
  <dc:creator>user</dc:creator>
  <cp:lastModifiedBy>user</cp:lastModifiedBy>
  <cp:revision>2</cp:revision>
  <dcterms:created xsi:type="dcterms:W3CDTF">2013-03-31T08:23:40Z</dcterms:created>
  <dcterms:modified xsi:type="dcterms:W3CDTF">2014-09-18T06:39:16Z</dcterms:modified>
</cp:coreProperties>
</file>